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handoutMasterIdLst>
    <p:handoutMasterId r:id="rId40"/>
  </p:handoutMasterIdLst>
  <p:sldIdLst>
    <p:sldId id="256" r:id="rId2"/>
    <p:sldId id="266" r:id="rId3"/>
    <p:sldId id="257" r:id="rId4"/>
    <p:sldId id="286" r:id="rId5"/>
    <p:sldId id="289" r:id="rId6"/>
    <p:sldId id="258" r:id="rId7"/>
    <p:sldId id="267" r:id="rId8"/>
    <p:sldId id="268" r:id="rId9"/>
    <p:sldId id="290" r:id="rId10"/>
    <p:sldId id="269" r:id="rId11"/>
    <p:sldId id="291" r:id="rId12"/>
    <p:sldId id="270" r:id="rId13"/>
    <p:sldId id="259" r:id="rId14"/>
    <p:sldId id="271" r:id="rId15"/>
    <p:sldId id="288" r:id="rId16"/>
    <p:sldId id="292" r:id="rId17"/>
    <p:sldId id="287" r:id="rId18"/>
    <p:sldId id="265" r:id="rId19"/>
    <p:sldId id="276" r:id="rId20"/>
    <p:sldId id="275" r:id="rId21"/>
    <p:sldId id="278" r:id="rId22"/>
    <p:sldId id="277" r:id="rId23"/>
    <p:sldId id="260" r:id="rId24"/>
    <p:sldId id="274" r:id="rId25"/>
    <p:sldId id="279" r:id="rId26"/>
    <p:sldId id="261" r:id="rId27"/>
    <p:sldId id="281" r:id="rId28"/>
    <p:sldId id="280" r:id="rId29"/>
    <p:sldId id="262" r:id="rId30"/>
    <p:sldId id="272" r:id="rId31"/>
    <p:sldId id="273" r:id="rId32"/>
    <p:sldId id="282" r:id="rId33"/>
    <p:sldId id="263" r:id="rId34"/>
    <p:sldId id="264" r:id="rId35"/>
    <p:sldId id="283" r:id="rId36"/>
    <p:sldId id="284" r:id="rId37"/>
    <p:sldId id="285" r:id="rId38"/>
  </p:sldIdLst>
  <p:sldSz cx="9144000" cy="6858000" type="screen4x3"/>
  <p:notesSz cx="7086600" cy="93726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58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90" y="-72"/>
      </p:cViewPr>
      <p:guideLst>
        <p:guide orient="horz" pos="2952"/>
        <p:guide pos="223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14100" y="0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r">
              <a:defRPr sz="1200"/>
            </a:lvl1pPr>
          </a:lstStyle>
          <a:p>
            <a:fld id="{CBEB2BF7-9221-42CF-B755-106E44ECBED9}" type="datetimeFigureOut">
              <a:rPr lang="en-US" smtClean="0"/>
              <a:t>4/30/2011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02343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14100" y="8902343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r">
              <a:defRPr sz="1200"/>
            </a:lvl1pPr>
          </a:lstStyle>
          <a:p>
            <a:fld id="{1E80B8B9-7AFF-4620-8E90-A87AF88B6F6A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14100" y="0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/>
          <a:lstStyle>
            <a:lvl1pPr algn="r">
              <a:defRPr sz="1200"/>
            </a:lvl1pPr>
          </a:lstStyle>
          <a:p>
            <a:fld id="{AE0A0F4E-3C3B-40AD-B638-5206DB003FA1}" type="datetimeFigureOut">
              <a:rPr lang="en-US" smtClean="0"/>
              <a:t>4/30/2011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703263"/>
            <a:ext cx="4686300" cy="3514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046" tIns="47023" rIns="94046" bIns="47023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8660" y="4451985"/>
            <a:ext cx="5669280" cy="4217670"/>
          </a:xfrm>
          <a:prstGeom prst="rect">
            <a:avLst/>
          </a:prstGeom>
        </p:spPr>
        <p:txBody>
          <a:bodyPr vert="horz" lIns="94046" tIns="47023" rIns="94046" bIns="47023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02343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14100" y="8902343"/>
            <a:ext cx="3070860" cy="468630"/>
          </a:xfrm>
          <a:prstGeom prst="rect">
            <a:avLst/>
          </a:prstGeom>
        </p:spPr>
        <p:txBody>
          <a:bodyPr vert="horz" lIns="94046" tIns="47023" rIns="94046" bIns="47023" rtlCol="0" anchor="b"/>
          <a:lstStyle>
            <a:lvl1pPr algn="r">
              <a:defRPr sz="1200"/>
            </a:lvl1pPr>
          </a:lstStyle>
          <a:p>
            <a:fld id="{8B933F28-3962-4319-90DB-1E79E9283A8E}" type="slidenum">
              <a:rPr lang="en-NZ" smtClean="0"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933F28-3962-4319-90DB-1E79E9283A8E}" type="slidenum">
              <a:rPr lang="en-NZ" smtClean="0"/>
              <a:t>1</a:t>
            </a:fld>
            <a:endParaRPr lang="en-N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6ADD837-2CCB-47AE-A071-7EF1F391A38B}" type="datetimeFigureOut">
              <a:rPr lang="en-US" smtClean="0"/>
              <a:pPr/>
              <a:t>4/30/2011</a:t>
            </a:fld>
            <a:endParaRPr lang="fr-F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8BF8500-8BC8-4E63-9D32-1B5150912375}" type="slidenum">
              <a:rPr lang="fr-FR" smtClean="0"/>
              <a:pPr/>
              <a:t>‹#›</a:t>
            </a:fld>
            <a:endParaRPr lang="fr-F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_MyWork\School\Year%209\Meteo%20internationale%202010\SophieOliviaLeinaWeather.wmv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nch.ac.nz/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ipodsiphonesineducation.wikispaces.com/iPods+in+the+Classroom" TargetMode="External"/><Relationship Id="rId2" Type="http://schemas.openxmlformats.org/officeDocument/2006/relationships/hyperlink" Target="http://ipodsiphonesineducation.wikispaces.com/Find+out+what+others+are+sayin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ouiki.wikispaces.com/" TargetMode="External"/><Relationship Id="rId4" Type="http://schemas.openxmlformats.org/officeDocument/2006/relationships/hyperlink" Target="http://www.delicious.com/halenz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00034" y="1357298"/>
            <a:ext cx="8229600" cy="1653342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Ideas for using the iPod Touch / </a:t>
            </a:r>
            <a:r>
              <a:rPr lang="en-NZ" dirty="0" err="1" smtClean="0"/>
              <a:t>iPhone</a:t>
            </a:r>
            <a:r>
              <a:rPr lang="en-NZ" dirty="0" smtClean="0"/>
              <a:t> / </a:t>
            </a:r>
            <a:r>
              <a:rPr lang="en-NZ" dirty="0" err="1" smtClean="0"/>
              <a:t>iPad</a:t>
            </a:r>
            <a:r>
              <a:rPr lang="en-NZ" dirty="0" smtClean="0"/>
              <a:t> in Learning Languages</a:t>
            </a:r>
            <a:endParaRPr lang="en-NZ" dirty="0"/>
          </a:p>
        </p:txBody>
      </p:sp>
      <p:pic>
        <p:nvPicPr>
          <p:cNvPr id="6" name="Content Placeholder 5" descr="iPod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71802" y="2877908"/>
            <a:ext cx="2443167" cy="34514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62" y="857232"/>
            <a:ext cx="9163061" cy="572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err="1" smtClean="0"/>
              <a:t>iTunesU</a:t>
            </a:r>
            <a:endParaRPr lang="fr-FR" b="1" dirty="0" smtClean="0"/>
          </a:p>
          <a:p>
            <a:r>
              <a:rPr lang="fr-FR" sz="2800" dirty="0" err="1" smtClean="0"/>
              <a:t>Many</a:t>
            </a:r>
            <a:r>
              <a:rPr lang="fr-FR" sz="2800" dirty="0" smtClean="0"/>
              <a:t> </a:t>
            </a:r>
            <a:r>
              <a:rPr lang="fr-FR" sz="2800" dirty="0" err="1" smtClean="0"/>
              <a:t>universities</a:t>
            </a:r>
            <a:r>
              <a:rPr lang="fr-FR" sz="2800" dirty="0" smtClean="0"/>
              <a:t> </a:t>
            </a:r>
            <a:r>
              <a:rPr lang="fr-FR" sz="2800" dirty="0" err="1" smtClean="0"/>
              <a:t>now</a:t>
            </a:r>
            <a:r>
              <a:rPr lang="fr-FR" sz="2800" dirty="0" smtClean="0"/>
              <a:t> have </a:t>
            </a:r>
            <a:r>
              <a:rPr lang="fr-FR" sz="2800" dirty="0" err="1" smtClean="0"/>
              <a:t>their</a:t>
            </a:r>
            <a:r>
              <a:rPr lang="fr-FR" sz="2800" dirty="0" smtClean="0"/>
              <a:t> courses on </a:t>
            </a:r>
            <a:r>
              <a:rPr lang="fr-FR" sz="2800" dirty="0" err="1" smtClean="0"/>
              <a:t>iTunes</a:t>
            </a:r>
            <a:r>
              <a:rPr lang="fr-FR" sz="2800" dirty="0" smtClean="0"/>
              <a:t> and </a:t>
            </a:r>
            <a:r>
              <a:rPr lang="fr-FR" sz="2800" dirty="0" err="1" smtClean="0"/>
              <a:t>you</a:t>
            </a:r>
            <a:r>
              <a:rPr lang="fr-FR" sz="2800" dirty="0" smtClean="0"/>
              <a:t> </a:t>
            </a:r>
            <a:r>
              <a:rPr lang="fr-FR" sz="2800" dirty="0" err="1" smtClean="0"/>
              <a:t>can</a:t>
            </a:r>
            <a:r>
              <a:rPr lang="fr-FR" sz="2800" dirty="0" smtClean="0"/>
              <a:t> </a:t>
            </a:r>
            <a:r>
              <a:rPr lang="fr-FR" sz="2800" dirty="0" err="1" smtClean="0"/>
              <a:t>access</a:t>
            </a:r>
            <a:r>
              <a:rPr lang="fr-FR" sz="2800" dirty="0" smtClean="0"/>
              <a:t> </a:t>
            </a:r>
            <a:r>
              <a:rPr lang="fr-FR" sz="2800" dirty="0" err="1" smtClean="0"/>
              <a:t>them</a:t>
            </a:r>
            <a:r>
              <a:rPr lang="fr-FR" sz="2800" dirty="0" smtClean="0"/>
              <a:t> for free</a:t>
            </a:r>
          </a:p>
          <a:p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57367" y="232146"/>
            <a:ext cx="10601367" cy="662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Wi-Fi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Connected</a:t>
            </a:r>
            <a:r>
              <a:rPr lang="fr-FR" dirty="0" smtClean="0"/>
              <a:t> to the Internet!</a:t>
            </a:r>
          </a:p>
          <a:p>
            <a:r>
              <a:rPr lang="fr-FR" dirty="0" err="1" smtClean="0"/>
              <a:t>Dictionary</a:t>
            </a:r>
            <a:endParaRPr lang="fr-FR" dirty="0" smtClean="0"/>
          </a:p>
          <a:p>
            <a:r>
              <a:rPr lang="fr-FR" dirty="0" smtClean="0"/>
              <a:t>Google translate</a:t>
            </a:r>
          </a:p>
          <a:p>
            <a:r>
              <a:rPr lang="fr-FR" dirty="0" err="1" smtClean="0"/>
              <a:t>Research</a:t>
            </a:r>
            <a:endParaRPr lang="fr-FR" dirty="0" smtClean="0"/>
          </a:p>
          <a:p>
            <a:r>
              <a:rPr lang="fr-FR" dirty="0" smtClean="0"/>
              <a:t>Language </a:t>
            </a:r>
            <a:r>
              <a:rPr lang="fr-FR" dirty="0" err="1" smtClean="0"/>
              <a:t>websites</a:t>
            </a:r>
            <a:endParaRPr lang="fr-FR" dirty="0" smtClean="0"/>
          </a:p>
          <a:p>
            <a:r>
              <a:rPr lang="fr-FR" dirty="0" err="1" smtClean="0"/>
              <a:t>YouTube</a:t>
            </a:r>
            <a:r>
              <a:rPr lang="fr-FR" dirty="0" smtClean="0"/>
              <a:t> </a:t>
            </a:r>
            <a:endParaRPr lang="fr-FR" dirty="0" smtClean="0"/>
          </a:p>
          <a:p>
            <a:r>
              <a:rPr lang="fr-FR" dirty="0" smtClean="0"/>
              <a:t>Wiki / </a:t>
            </a:r>
            <a:r>
              <a:rPr lang="fr-FR" dirty="0" err="1" smtClean="0"/>
              <a:t>Moodle</a:t>
            </a:r>
            <a:r>
              <a:rPr lang="fr-FR" dirty="0" smtClean="0"/>
              <a:t> / Blog, etc.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en-NZ" dirty="0" smtClean="0"/>
              <a:t>Dictionaries</a:t>
            </a:r>
            <a:endParaRPr lang="en-N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44000" cy="592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334404" cy="1214446"/>
          </a:xfrm>
        </p:spPr>
        <p:txBody>
          <a:bodyPr/>
          <a:lstStyle/>
          <a:p>
            <a:r>
              <a:rPr lang="en-NZ" dirty="0" smtClean="0"/>
              <a:t>Dictionaries</a:t>
            </a:r>
            <a:endParaRPr lang="en-NZ" dirty="0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91604" cy="5744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Wi-Fi</a:t>
            </a:r>
            <a:endParaRPr lang="en-NZ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Connected to the Internet!</a:t>
            </a:r>
          </a:p>
          <a:p>
            <a:r>
              <a:rPr lang="en-NZ" dirty="0" smtClean="0"/>
              <a:t>Dictionary</a:t>
            </a:r>
          </a:p>
          <a:p>
            <a:r>
              <a:rPr lang="en-NZ" dirty="0" smtClean="0"/>
              <a:t>Google translate</a:t>
            </a:r>
          </a:p>
          <a:p>
            <a:r>
              <a:rPr lang="en-NZ" dirty="0" smtClean="0"/>
              <a:t>Research</a:t>
            </a:r>
          </a:p>
          <a:p>
            <a:r>
              <a:rPr lang="en-NZ" dirty="0" smtClean="0"/>
              <a:t>Language websites</a:t>
            </a:r>
          </a:p>
          <a:p>
            <a:r>
              <a:rPr lang="en-NZ" dirty="0" smtClean="0"/>
              <a:t>YouTube </a:t>
            </a:r>
          </a:p>
          <a:p>
            <a:r>
              <a:rPr lang="en-NZ" dirty="0" smtClean="0"/>
              <a:t>Wiki / </a:t>
            </a:r>
            <a:r>
              <a:rPr lang="en-NZ" dirty="0" err="1" smtClean="0"/>
              <a:t>Moodle</a:t>
            </a:r>
            <a:r>
              <a:rPr lang="en-NZ" dirty="0" smtClean="0"/>
              <a:t> / Blog, etc</a:t>
            </a:r>
          </a:p>
          <a:p>
            <a:r>
              <a:rPr lang="en-NZ" dirty="0" smtClean="0"/>
              <a:t>Class experts</a:t>
            </a:r>
          </a:p>
          <a:p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1681" cy="71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Apps</a:t>
            </a:r>
            <a:r>
              <a:rPr lang="fr-FR" dirty="0" smtClean="0"/>
              <a:t> – 250 000 applications</a:t>
            </a:r>
            <a:endParaRPr lang="fr-FR" dirty="0"/>
          </a:p>
        </p:txBody>
      </p:sp>
      <p:pic>
        <p:nvPicPr>
          <p:cNvPr id="4" name="Content Placeholder 3" descr="https://lh4.googleusercontent.com/_KkQOka2zKbjIATS6DwYY3USA9JCdRgPwtFoeWFPmTosIVYwGIHb3VqTFNRUXM22ZDQcmda3Ss6a52TPlAv5wg-RwjzNWBtbQsMbtz9SJbA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071678"/>
            <a:ext cx="1487349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lh6.googleusercontent.com/grudl0PIF0xbzIaisEVoldt8GblETx04RRQA5BgEpvmrir5ZIbuQ1VqdeFbMeJp95Mb4lg4h_vtIzQvFN9LA3oBERjQO7JGC3gpXHwGqeV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143116"/>
            <a:ext cx="1433516" cy="1395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https://lh6.googleusercontent.com/rR23oAWBRZ-cyuLu6_rjtpjXvoYDVuMPPA0sSYViXcQhrr-Sz8za7jHu8VxLCOnIfKao0x5QoSA04xfc66hXcl6efM-219SvaccQm2Euwa4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2214554"/>
            <a:ext cx="114300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ttps://lh3.googleusercontent.com/93INLI_IG3JkG_OSou0EKbzVnyrVC8-jyZFTi15jrvInjw5T3dfsrSUyhrZtUAy4tMQtIB2kwyaDJM8FRlu2Zi3BUb3h3GrpOHfAh2YuKiY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4143380"/>
            <a:ext cx="150019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https://lh6.googleusercontent.com/TK23VnRF061QSL67k5mfKKgMkO4AeyVHh26vRdjz73UzK-8H4HrNa3SnayGWczK4fq3wu5tzorll3JkUhpZWhh5hbHPfWtEmU6OX7yd33Cw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4071942"/>
            <a:ext cx="1571636" cy="1714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https://lh5.googleusercontent.com/FTzNkEFcPSgG7ybHOrhzJHxxqCOS440GqJZkG0ns0Jy76aWFODr8Mvm1gu5oQgX4UYDolDYvoxlh7ULphHQjmbJCdWBJKtECJYbHAUod4U4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4143380"/>
            <a:ext cx="135732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792" y="214290"/>
            <a:ext cx="10629936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Menu du Jour.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Practical ideas that you can use in your classes.</a:t>
            </a:r>
          </a:p>
          <a:p>
            <a:r>
              <a:rPr lang="en-NZ" dirty="0" smtClean="0"/>
              <a:t>Make the most of what the students already have.</a:t>
            </a:r>
          </a:p>
          <a:p>
            <a:r>
              <a:rPr lang="en-NZ" dirty="0" smtClean="0"/>
              <a:t>Get your students working independently: connected 24/7 learners.</a:t>
            </a:r>
          </a:p>
          <a:p>
            <a:r>
              <a:rPr lang="en-NZ" dirty="0" smtClean="0"/>
              <a:t>Motivate different learners.</a:t>
            </a:r>
          </a:p>
          <a:p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00230" y="0"/>
            <a:ext cx="10644230" cy="6652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14544" y="175604"/>
            <a:ext cx="10691834" cy="6682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Other Useful Apps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Google Earth</a:t>
            </a:r>
          </a:p>
          <a:p>
            <a:endParaRPr lang="en-NZ" dirty="0" smtClean="0"/>
          </a:p>
          <a:p>
            <a:r>
              <a:rPr lang="en-NZ" dirty="0" smtClean="0"/>
              <a:t>Wikipedia (offline, can change language)</a:t>
            </a:r>
          </a:p>
          <a:p>
            <a:endParaRPr lang="en-NZ" dirty="0" smtClean="0"/>
          </a:p>
          <a:p>
            <a:r>
              <a:rPr lang="en-NZ" dirty="0" err="1" smtClean="0"/>
              <a:t>iBooks</a:t>
            </a:r>
            <a:endParaRPr lang="en-NZ" dirty="0" smtClean="0"/>
          </a:p>
          <a:p>
            <a:endParaRPr lang="en-NZ" dirty="0" smtClean="0"/>
          </a:p>
          <a:p>
            <a:r>
              <a:rPr lang="en-NZ" dirty="0" smtClean="0"/>
              <a:t>10SecT</a:t>
            </a:r>
          </a:p>
          <a:p>
            <a:r>
              <a:rPr lang="en-NZ" dirty="0" smtClean="0"/>
              <a:t>(Plus: </a:t>
            </a:r>
            <a:r>
              <a:rPr lang="en-NZ" dirty="0" err="1" smtClean="0"/>
              <a:t>Facebook</a:t>
            </a:r>
            <a:r>
              <a:rPr lang="en-NZ" dirty="0" smtClean="0"/>
              <a:t>, Email, News, Sport, Weather, Earthquakes, Nike +)</a:t>
            </a:r>
            <a:endParaRPr lang="en-NZ" dirty="0" smtClean="0"/>
          </a:p>
          <a:p>
            <a:endParaRPr lang="en-NZ" dirty="0" smtClean="0"/>
          </a:p>
          <a:p>
            <a:endParaRPr lang="en-N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Audio Recording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Record their interactions</a:t>
            </a:r>
          </a:p>
          <a:p>
            <a:r>
              <a:rPr lang="en-NZ" dirty="0" smtClean="0"/>
              <a:t>Upload to </a:t>
            </a:r>
            <a:r>
              <a:rPr lang="en-NZ" dirty="0" err="1" smtClean="0"/>
              <a:t>myportfolio</a:t>
            </a:r>
            <a:r>
              <a:rPr lang="en-NZ" dirty="0" smtClean="0"/>
              <a:t> / wiki</a:t>
            </a:r>
          </a:p>
          <a:p>
            <a:r>
              <a:rPr lang="en-NZ" dirty="0" smtClean="0"/>
              <a:t>Improve pronunciation – repeat, record and listen </a:t>
            </a:r>
          </a:p>
          <a:p>
            <a:r>
              <a:rPr lang="en-NZ" dirty="0" smtClean="0"/>
              <a:t>Record things they like in class e.g. songs</a:t>
            </a:r>
          </a:p>
          <a:p>
            <a:r>
              <a:rPr lang="en-NZ" dirty="0" smtClean="0"/>
              <a:t>Make a podcast – publish or share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Podcast ideas.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Make a podcast about their school to send to future exchange partners.</a:t>
            </a:r>
          </a:p>
          <a:p>
            <a:r>
              <a:rPr lang="en-NZ" dirty="0" smtClean="0"/>
              <a:t>Record a poem: find an example for them to follow the structure.</a:t>
            </a:r>
          </a:p>
          <a:p>
            <a:r>
              <a:rPr lang="en-NZ" dirty="0" smtClean="0"/>
              <a:t>Dragon’s Den: create a product and record an advert for it.</a:t>
            </a:r>
          </a:p>
          <a:p>
            <a:r>
              <a:rPr lang="en-NZ" dirty="0" smtClean="0"/>
              <a:t>Record a news flash.</a:t>
            </a:r>
          </a:p>
          <a:p>
            <a:r>
              <a:rPr lang="en-NZ" dirty="0" smtClean="0"/>
              <a:t>Interviews with a celebrity e.g. typical day / plans for the future.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398848"/>
            <a:ext cx="10334644" cy="6459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Video</a:t>
            </a:r>
            <a:r>
              <a:rPr lang="fr-FR" dirty="0" smtClean="0"/>
              <a:t> </a:t>
            </a:r>
            <a:r>
              <a:rPr lang="fr-FR" dirty="0" err="1" smtClean="0"/>
              <a:t>recording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</a:t>
            </a:r>
            <a:r>
              <a:rPr lang="en-NZ" b="1" dirty="0" smtClean="0"/>
              <a:t>HD video.</a:t>
            </a:r>
          </a:p>
          <a:p>
            <a:r>
              <a:rPr lang="en-NZ" dirty="0" smtClean="0"/>
              <a:t>Extra video cameras in class.</a:t>
            </a:r>
          </a:p>
          <a:p>
            <a:r>
              <a:rPr lang="en-NZ" dirty="0" smtClean="0"/>
              <a:t>V</a:t>
            </a:r>
            <a:r>
              <a:rPr lang="en-NZ" dirty="0" smtClean="0"/>
              <a:t>oice </a:t>
            </a:r>
            <a:r>
              <a:rPr lang="en-NZ" dirty="0" smtClean="0"/>
              <a:t>over.</a:t>
            </a:r>
          </a:p>
          <a:p>
            <a:pPr>
              <a:buNone/>
            </a:pPr>
            <a:endParaRPr lang="en-NZ" sz="2400" dirty="0" smtClean="0"/>
          </a:p>
          <a:p>
            <a:r>
              <a:rPr lang="en-NZ" b="1" dirty="0" smtClean="0"/>
              <a:t>Camera.</a:t>
            </a:r>
          </a:p>
          <a:p>
            <a:r>
              <a:rPr lang="en-NZ" dirty="0" smtClean="0"/>
              <a:t>Appoint a reporter / journalist whenever you are doing an interesting activity in class.</a:t>
            </a:r>
          </a:p>
          <a:p>
            <a:endParaRPr lang="fr-FR" dirty="0" smtClean="0"/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Video Ideas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Record a scene from a movie.</a:t>
            </a:r>
          </a:p>
          <a:p>
            <a:r>
              <a:rPr lang="en-NZ" dirty="0" smtClean="0"/>
              <a:t>Puppet shows / animations.</a:t>
            </a:r>
          </a:p>
          <a:p>
            <a:r>
              <a:rPr lang="en-NZ" dirty="0" smtClean="0"/>
              <a:t>Make a TV programme: talk show / news / game show.</a:t>
            </a:r>
          </a:p>
          <a:p>
            <a:r>
              <a:rPr lang="en-NZ" dirty="0" smtClean="0"/>
              <a:t>Talk show – debate.</a:t>
            </a:r>
          </a:p>
          <a:p>
            <a:r>
              <a:rPr lang="en-NZ" dirty="0" smtClean="0"/>
              <a:t>Game show – Who Wants to be a Millionaire, Let’s Make a List.</a:t>
            </a:r>
          </a:p>
          <a:p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Video Ideas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NZ" dirty="0" smtClean="0"/>
              <a:t>International Weather Bulletins.</a:t>
            </a:r>
          </a:p>
          <a:p>
            <a:pPr>
              <a:buNone/>
            </a:pPr>
            <a:endParaRPr lang="en-NZ" dirty="0" smtClean="0"/>
          </a:p>
        </p:txBody>
      </p:sp>
      <p:pic>
        <p:nvPicPr>
          <p:cNvPr id="4" name="SophieOliviaLeinaWeather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785917" y="2500307"/>
            <a:ext cx="5000659" cy="3750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Google </a:t>
            </a:r>
            <a:r>
              <a:rPr lang="fr-FR" dirty="0" err="1" smtClean="0"/>
              <a:t>Earth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Street View – giving directions</a:t>
            </a:r>
          </a:p>
          <a:p>
            <a:r>
              <a:rPr lang="en-NZ" sz="2400" dirty="0" smtClean="0"/>
              <a:t>Show students the aerial view of school and direct them to your house (or anywhere else)</a:t>
            </a:r>
          </a:p>
          <a:p>
            <a:r>
              <a:rPr lang="en-NZ" sz="2400" dirty="0" smtClean="0"/>
              <a:t>Get students to direct each other</a:t>
            </a:r>
          </a:p>
          <a:p>
            <a:r>
              <a:rPr lang="en-NZ" sz="2400" dirty="0" smtClean="0"/>
              <a:t>Can be written or oral</a:t>
            </a:r>
          </a:p>
          <a:p>
            <a:r>
              <a:rPr lang="en-NZ" sz="2400" dirty="0" smtClean="0"/>
              <a:t>Direct students around a major city or do a </a:t>
            </a:r>
            <a:r>
              <a:rPr lang="en-NZ" sz="2400" dirty="0" err="1" smtClean="0"/>
              <a:t>webquest</a:t>
            </a:r>
            <a:endParaRPr lang="en-NZ" sz="2400" dirty="0" smtClean="0"/>
          </a:p>
          <a:p>
            <a:r>
              <a:rPr lang="en-NZ" dirty="0" smtClean="0"/>
              <a:t>Give students advanced warning so that they can download the Google Earth App.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Warnings!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iPods will not replace computer access.</a:t>
            </a:r>
          </a:p>
          <a:p>
            <a:r>
              <a:rPr lang="en-NZ" dirty="0" smtClean="0"/>
              <a:t>I am not an expert!</a:t>
            </a:r>
          </a:p>
          <a:p>
            <a:endParaRPr lang="en-NZ" dirty="0" smtClean="0"/>
          </a:p>
          <a:p>
            <a:r>
              <a:rPr lang="en-NZ" dirty="0" smtClean="0"/>
              <a:t>Your students may not be experts either.</a:t>
            </a:r>
          </a:p>
          <a:p>
            <a:r>
              <a:rPr lang="en-NZ" dirty="0" smtClean="0"/>
              <a:t>What do your students use their iPods for?</a:t>
            </a:r>
          </a:p>
          <a:p>
            <a:endParaRPr lang="en-NZ" dirty="0" smtClean="0"/>
          </a:p>
          <a:p>
            <a:r>
              <a:rPr lang="en-NZ" dirty="0" smtClean="0"/>
              <a:t>Many of today’s ideas are stolen! (Apologies if they are yours.)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871" y="677056"/>
            <a:ext cx="8111781" cy="5935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4953" y="285728"/>
            <a:ext cx="8939047" cy="6231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 l="26530" t="35225" b="9410"/>
          <a:stretch>
            <a:fillRect/>
          </a:stretch>
        </p:blipFill>
        <p:spPr bwMode="auto">
          <a:xfrm>
            <a:off x="6572264" y="214290"/>
            <a:ext cx="2286000" cy="1292225"/>
          </a:xfrm>
          <a:prstGeom prst="rect">
            <a:avLst/>
          </a:prstGeom>
          <a:noFill/>
        </p:spPr>
      </p:pic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3"/>
          <a:srcRect t="33318" b="11122"/>
          <a:stretch>
            <a:fillRect/>
          </a:stretch>
        </p:blipFill>
        <p:spPr bwMode="auto">
          <a:xfrm>
            <a:off x="0" y="4786322"/>
            <a:ext cx="4457700" cy="1860550"/>
          </a:xfrm>
          <a:prstGeom prst="rect">
            <a:avLst/>
          </a:prstGeom>
          <a:noFill/>
        </p:spPr>
      </p:pic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Z"/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214282" y="1071546"/>
            <a:ext cx="8643998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CH" sz="1600" b="1" dirty="0" err="1" smtClean="0">
                <a:latin typeface="Arial" pitchFamily="34" charset="0"/>
                <a:ea typeface="Times New Roman" pitchFamily="18" charset="0"/>
              </a:rPr>
              <a:t>Webquest</a:t>
            </a:r>
            <a:r>
              <a:rPr kumimoji="0" lang="fr-C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– les directions </a:t>
            </a:r>
            <a:endParaRPr kumimoji="0" lang="en-NZ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Open Google maps (www.maps.google.co.uk)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type « pizza la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gourmandise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 », then click on the “A” that now appears on the map, and click on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Streetview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Turn the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streetview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so that the pizzeria is on your left. You are ready to start your quest! (Tip: to move in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Streetview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double click – you will move to wherever your white circle was pointing; you can also drag left and right)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Continuez tout droit dans la rue Augereau. 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Comment s’appelle le Café au coin de la rue Augereau/Rue St Dominique ? __________________________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Au bout de la rue Augereau, tournez à gauche.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Quel est le numéro de téléphone du Conseil immobilier Daniel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Feau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(à votre droite)? ______________________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Comment s’appelle le Supermarché dans la rue St Dominique ? ____________________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De quelle couleur est la boulangerie ? __________________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Au carrefour, tournez à gauche dans l’Avenue de La Bourdonnais.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Quelle est l’adresse du site internet du spécialiste de tapis ? (à gauche) ___________________________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Prenez la prochaine rue à droite (rue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Marinoni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 puis, tournez à droite dans l’avenue Emile Deschanel.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Continuez dans l’avenue 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Barbey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d’</a:t>
            </a:r>
            <a:r>
              <a:rPr kumimoji="0" lang="fr-FR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Aurevilly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puis tournez à gauche, dans l’avenue Joseph Bouvard.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Comment s’appelle le car bleu dans l’avenue Joseph Bouvard, à gauche ? __________________________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Quel est le monument célèbre derrière la fontaine de la place Jacques Rueff ? __________________________</a:t>
            </a: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Write the instructions below to get to that famous monument from the fountain onwards, using </a:t>
            </a:r>
            <a:r>
              <a:rPr kumimoji="0" lang="en-US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streetview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  (3 points)</a:t>
            </a:r>
            <a:endParaRPr kumimoji="0" lang="en-NZ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………………………………………………………………………………………	………………………………………………………………………………………	………………………………………………………………………………………	………………………………………………………………………………………	………………………………………………………………………………………	………………………………………………………………………………………</a:t>
            </a:r>
            <a:endParaRPr kumimoji="0" lang="en-NZ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22860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													/10</a:t>
            </a:r>
            <a:endParaRPr kumimoji="0" lang="en-NZ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FaceTime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Video calling like Skype, but don’t need to register.</a:t>
            </a:r>
          </a:p>
          <a:p>
            <a:r>
              <a:rPr lang="en-NZ" dirty="0" err="1" smtClean="0"/>
              <a:t>FaceTime</a:t>
            </a:r>
            <a:r>
              <a:rPr lang="en-NZ" dirty="0" smtClean="0"/>
              <a:t> with other students in another school – prepare thoroughly, consider communicating with other learners.</a:t>
            </a:r>
          </a:p>
          <a:p>
            <a:r>
              <a:rPr lang="en-NZ" dirty="0" smtClean="0"/>
              <a:t>Giving instructions – one student leaves the room and directs another student.</a:t>
            </a:r>
          </a:p>
          <a:p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Voice recognition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Under  “settings” change language and use voice control.</a:t>
            </a:r>
          </a:p>
          <a:p>
            <a:r>
              <a:rPr lang="en-NZ" dirty="0" smtClean="0"/>
              <a:t>Practise stopping and starting music, etc.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err="1" smtClean="0"/>
              <a:t>Merci</a:t>
            </a:r>
            <a:r>
              <a:rPr lang="en-NZ" dirty="0" smtClean="0"/>
              <a:t> beaucoup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 dirty="0" smtClean="0"/>
          </a:p>
          <a:p>
            <a:r>
              <a:rPr lang="en-NZ" dirty="0" err="1" smtClean="0"/>
              <a:t>Learning@Schools</a:t>
            </a:r>
            <a:endParaRPr lang="en-NZ" dirty="0" smtClean="0"/>
          </a:p>
          <a:p>
            <a:r>
              <a:rPr lang="en-NZ" dirty="0" smtClean="0"/>
              <a:t>Steve Hale</a:t>
            </a:r>
          </a:p>
          <a:p>
            <a:r>
              <a:rPr lang="en-NZ" dirty="0" err="1" smtClean="0">
                <a:hlinkClick r:id="rId2"/>
              </a:rPr>
              <a:t>www.french.ac.nz</a:t>
            </a:r>
            <a:endParaRPr lang="en-NZ" dirty="0" smtClean="0"/>
          </a:p>
          <a:p>
            <a:r>
              <a:rPr lang="en-NZ" dirty="0" err="1" smtClean="0"/>
              <a:t>Pascale</a:t>
            </a:r>
            <a:r>
              <a:rPr lang="en-NZ" dirty="0" smtClean="0"/>
              <a:t> </a:t>
            </a:r>
            <a:r>
              <a:rPr lang="en-NZ" dirty="0" err="1" smtClean="0"/>
              <a:t>Hyboud</a:t>
            </a:r>
            <a:r>
              <a:rPr lang="en-NZ" dirty="0" smtClean="0"/>
              <a:t>-Peron</a:t>
            </a:r>
          </a:p>
          <a:p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Useful Links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>
                <a:hlinkClick r:id="rId2"/>
              </a:rPr>
              <a:t>http://ipodsiphonesineducation.wikispaces.com/Find+out+what+others+are+saying</a:t>
            </a:r>
            <a:r>
              <a:rPr lang="en-NZ" dirty="0" smtClean="0"/>
              <a:t> </a:t>
            </a:r>
          </a:p>
          <a:p>
            <a:r>
              <a:rPr lang="en-NZ" dirty="0" smtClean="0">
                <a:hlinkClick r:id="rId3"/>
              </a:rPr>
              <a:t>http://ipodsiphonesineducation.wikispaces.com/iPods+in+the+Classroom</a:t>
            </a:r>
            <a:endParaRPr lang="en-NZ" dirty="0" smtClean="0"/>
          </a:p>
          <a:p>
            <a:r>
              <a:rPr lang="en-NZ" dirty="0" smtClean="0">
                <a:hlinkClick r:id="rId4"/>
              </a:rPr>
              <a:t>http://www.delicious.com/halenz</a:t>
            </a:r>
            <a:endParaRPr lang="en-NZ" dirty="0" smtClean="0"/>
          </a:p>
          <a:p>
            <a:r>
              <a:rPr lang="en-NZ" dirty="0" err="1" smtClean="0">
                <a:hlinkClick r:id="rId5"/>
              </a:rPr>
              <a:t>www.ouiki.wikispaces.com</a:t>
            </a:r>
            <a:endParaRPr lang="en-NZ" smtClean="0"/>
          </a:p>
          <a:p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9074" y="714356"/>
            <a:ext cx="9263074" cy="5789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What is an iPod Touch?</a:t>
            </a:r>
            <a:endParaRPr lang="en-NZ" dirty="0"/>
          </a:p>
        </p:txBody>
      </p:sp>
      <p:pic>
        <p:nvPicPr>
          <p:cNvPr id="43010" name="Picture 2" descr="C:\Documents and Settings\scollett.HHSLT069\Local Settings\Temporary Internet Files\Content.IE5\1MEP9FZE\MC900433797[1]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058179"/>
            <a:ext cx="4500594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Why use iPods in class?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dirty="0" smtClean="0"/>
              <a:t>Many students are carrying a powerful computer in their pockets.</a:t>
            </a:r>
          </a:p>
          <a:p>
            <a:r>
              <a:rPr lang="en-NZ" dirty="0" smtClean="0"/>
              <a:t>Some students will be more motivated.</a:t>
            </a:r>
          </a:p>
          <a:p>
            <a:r>
              <a:rPr lang="en-NZ" dirty="0" smtClean="0"/>
              <a:t>We have very little time to teach our students in class.</a:t>
            </a:r>
          </a:p>
          <a:p>
            <a:r>
              <a:rPr lang="en-NZ" dirty="0" smtClean="0"/>
              <a:t>Less drain on our resources – less waiting, for the dictionary, the video camera, etc.</a:t>
            </a:r>
          </a:p>
          <a:p>
            <a:r>
              <a:rPr lang="en-NZ" dirty="0" smtClean="0"/>
              <a:t>Fun and cool!</a:t>
            </a:r>
            <a:endParaRPr lang="en-N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iTunes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dirty="0" smtClean="0"/>
              <a:t>Music</a:t>
            </a:r>
          </a:p>
          <a:p>
            <a:r>
              <a:rPr lang="fr-FR" sz="2400" dirty="0" smtClean="0"/>
              <a:t>Show music clips on </a:t>
            </a:r>
            <a:r>
              <a:rPr lang="fr-FR" sz="2400" dirty="0" err="1" smtClean="0"/>
              <a:t>YouTube</a:t>
            </a:r>
            <a:endParaRPr lang="fr-FR" sz="2400" dirty="0" smtClean="0"/>
          </a:p>
          <a:p>
            <a:r>
              <a:rPr lang="fr-FR" sz="2400" dirty="0" smtClean="0"/>
              <a:t>www.lyricstraining.com</a:t>
            </a:r>
          </a:p>
          <a:p>
            <a:r>
              <a:rPr lang="fr-FR" b="1" dirty="0" err="1" smtClean="0"/>
              <a:t>Podcasts</a:t>
            </a:r>
            <a:endParaRPr lang="fr-FR" b="1" dirty="0" smtClean="0"/>
          </a:p>
          <a:p>
            <a:r>
              <a:rPr lang="fr-FR" sz="2400" dirty="0" err="1" smtClean="0"/>
              <a:t>Thousands</a:t>
            </a:r>
            <a:r>
              <a:rPr lang="fr-FR" sz="2400" dirty="0" smtClean="0"/>
              <a:t> of </a:t>
            </a:r>
            <a:r>
              <a:rPr lang="fr-FR" sz="2400" dirty="0" err="1" smtClean="0"/>
              <a:t>language</a:t>
            </a:r>
            <a:r>
              <a:rPr lang="fr-FR" sz="2400" dirty="0" smtClean="0"/>
              <a:t> </a:t>
            </a:r>
            <a:r>
              <a:rPr lang="fr-FR" sz="2400" dirty="0" err="1" smtClean="0"/>
              <a:t>learning</a:t>
            </a:r>
            <a:r>
              <a:rPr lang="fr-FR" sz="2400" dirty="0" smtClean="0"/>
              <a:t> </a:t>
            </a:r>
            <a:r>
              <a:rPr lang="fr-FR" sz="2400" dirty="0" err="1" smtClean="0"/>
              <a:t>podcasts</a:t>
            </a:r>
            <a:r>
              <a:rPr lang="fr-FR" sz="2400" dirty="0" smtClean="0"/>
              <a:t> </a:t>
            </a:r>
            <a:r>
              <a:rPr lang="fr-FR" sz="2400" dirty="0" err="1" smtClean="0"/>
              <a:t>you</a:t>
            </a:r>
            <a:r>
              <a:rPr lang="fr-FR" sz="2400" dirty="0" smtClean="0"/>
              <a:t> </a:t>
            </a:r>
            <a:r>
              <a:rPr lang="fr-FR" sz="2400" dirty="0" err="1" smtClean="0"/>
              <a:t>can</a:t>
            </a:r>
            <a:r>
              <a:rPr lang="fr-FR" sz="2400" dirty="0" smtClean="0"/>
              <a:t> use on </a:t>
            </a:r>
            <a:r>
              <a:rPr lang="fr-FR" sz="2400" dirty="0" err="1" smtClean="0"/>
              <a:t>your</a:t>
            </a:r>
            <a:r>
              <a:rPr lang="fr-FR" sz="2400" dirty="0" smtClean="0"/>
              <a:t> PC or </a:t>
            </a:r>
            <a:r>
              <a:rPr lang="fr-FR" sz="2400" dirty="0" err="1" smtClean="0"/>
              <a:t>any</a:t>
            </a:r>
            <a:r>
              <a:rPr lang="fr-FR" sz="2400" dirty="0" smtClean="0"/>
              <a:t> MP3 </a:t>
            </a:r>
            <a:r>
              <a:rPr lang="fr-FR" sz="2400" dirty="0" err="1" smtClean="0"/>
              <a:t>player</a:t>
            </a:r>
            <a:endParaRPr lang="fr-FR" sz="2400" dirty="0" smtClean="0"/>
          </a:p>
          <a:p>
            <a:r>
              <a:rPr lang="fr-FR" b="1" dirty="0" err="1" smtClean="0"/>
              <a:t>iTunesU</a:t>
            </a:r>
            <a:endParaRPr lang="fr-FR" b="1" dirty="0" smtClean="0"/>
          </a:p>
          <a:p>
            <a:r>
              <a:rPr lang="fr-FR" sz="2400" dirty="0" err="1" smtClean="0"/>
              <a:t>Many</a:t>
            </a:r>
            <a:r>
              <a:rPr lang="fr-FR" sz="2400" dirty="0" smtClean="0"/>
              <a:t> </a:t>
            </a:r>
            <a:r>
              <a:rPr lang="fr-FR" sz="2400" dirty="0" err="1" smtClean="0"/>
              <a:t>universities</a:t>
            </a:r>
            <a:r>
              <a:rPr lang="fr-FR" sz="2400" dirty="0" smtClean="0"/>
              <a:t> </a:t>
            </a:r>
            <a:r>
              <a:rPr lang="fr-FR" sz="2400" dirty="0" err="1" smtClean="0"/>
              <a:t>now</a:t>
            </a:r>
            <a:r>
              <a:rPr lang="fr-FR" sz="2400" dirty="0" smtClean="0"/>
              <a:t> have </a:t>
            </a:r>
            <a:r>
              <a:rPr lang="fr-FR" sz="2400" dirty="0" err="1" smtClean="0"/>
              <a:t>their</a:t>
            </a:r>
            <a:r>
              <a:rPr lang="fr-FR" sz="2400" dirty="0" smtClean="0"/>
              <a:t> courses on </a:t>
            </a:r>
            <a:r>
              <a:rPr lang="fr-FR" sz="2400" dirty="0" err="1" smtClean="0"/>
              <a:t>iTunes</a:t>
            </a:r>
            <a:r>
              <a:rPr lang="fr-FR" sz="2400" dirty="0" smtClean="0"/>
              <a:t> and </a:t>
            </a:r>
            <a:r>
              <a:rPr lang="fr-FR" sz="2400" dirty="0" err="1" smtClean="0"/>
              <a:t>you</a:t>
            </a:r>
            <a:r>
              <a:rPr lang="fr-FR" sz="2400" dirty="0" smtClean="0"/>
              <a:t> </a:t>
            </a:r>
            <a:r>
              <a:rPr lang="fr-FR" sz="2400" dirty="0" err="1" smtClean="0"/>
              <a:t>can</a:t>
            </a:r>
            <a:r>
              <a:rPr lang="fr-FR" sz="2400" dirty="0" smtClean="0"/>
              <a:t> </a:t>
            </a:r>
            <a:r>
              <a:rPr lang="fr-FR" sz="2400" dirty="0" err="1" smtClean="0"/>
              <a:t>access</a:t>
            </a:r>
            <a:r>
              <a:rPr lang="fr-FR" sz="2400" dirty="0" smtClean="0"/>
              <a:t> </a:t>
            </a:r>
            <a:r>
              <a:rPr lang="fr-FR" sz="2400" dirty="0" err="1" smtClean="0"/>
              <a:t>them</a:t>
            </a:r>
            <a:r>
              <a:rPr lang="fr-FR" sz="2400" dirty="0" smtClean="0"/>
              <a:t> for free</a:t>
            </a:r>
          </a:p>
          <a:p>
            <a:endParaRPr lang="fr-F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91636" cy="633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714544" y="-357214"/>
            <a:ext cx="13553241" cy="757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NZ" b="1" dirty="0" smtClean="0"/>
              <a:t>Podcasts</a:t>
            </a:r>
          </a:p>
          <a:p>
            <a:r>
              <a:rPr lang="en-NZ" sz="2800" dirty="0" smtClean="0"/>
              <a:t>Thousands of language learning podcasts you can use on your PC or any MP3 player</a:t>
            </a:r>
          </a:p>
          <a:p>
            <a:endParaRPr lang="en-NZ" sz="2800" dirty="0" smtClean="0"/>
          </a:p>
          <a:p>
            <a:r>
              <a:rPr lang="en-NZ" sz="2800" dirty="0" smtClean="0"/>
              <a:t>Search for your language</a:t>
            </a:r>
          </a:p>
          <a:p>
            <a:r>
              <a:rPr lang="en-NZ" sz="2800" dirty="0" smtClean="0"/>
              <a:t>Get recommendations from your </a:t>
            </a:r>
            <a:r>
              <a:rPr lang="en-NZ" sz="2800" dirty="0" err="1" smtClean="0"/>
              <a:t>listserve</a:t>
            </a:r>
            <a:r>
              <a:rPr lang="en-NZ" sz="2800" dirty="0" smtClean="0"/>
              <a:t> or other teachers</a:t>
            </a:r>
          </a:p>
          <a:p>
            <a:r>
              <a:rPr lang="en-NZ" dirty="0" smtClean="0"/>
              <a:t>Some you can subscribe to and get weekly updates, others are one offs</a:t>
            </a:r>
            <a:endParaRPr lang="en-N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328</TotalTime>
  <Words>679</Words>
  <Application>Microsoft Office PowerPoint</Application>
  <PresentationFormat>On-screen Show (4:3)</PresentationFormat>
  <Paragraphs>138</Paragraphs>
  <Slides>37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Flow</vt:lpstr>
      <vt:lpstr>Ideas for using the iPod Touch / iPhone / iPad in Learning Languages</vt:lpstr>
      <vt:lpstr>Menu du Jour.</vt:lpstr>
      <vt:lpstr>Warnings!</vt:lpstr>
      <vt:lpstr>What is an iPod Touch?</vt:lpstr>
      <vt:lpstr>Why use iPods in class?</vt:lpstr>
      <vt:lpstr>iTunes</vt:lpstr>
      <vt:lpstr>Slide 7</vt:lpstr>
      <vt:lpstr>Slide 8</vt:lpstr>
      <vt:lpstr>Slide 9</vt:lpstr>
      <vt:lpstr>Slide 10</vt:lpstr>
      <vt:lpstr>Slide 11</vt:lpstr>
      <vt:lpstr>Slide 12</vt:lpstr>
      <vt:lpstr>Wi-Fi</vt:lpstr>
      <vt:lpstr>Dictionaries</vt:lpstr>
      <vt:lpstr>Dictionaries</vt:lpstr>
      <vt:lpstr>Wi-Fi</vt:lpstr>
      <vt:lpstr>Slide 17</vt:lpstr>
      <vt:lpstr>Apps – 250 000 applications</vt:lpstr>
      <vt:lpstr>Slide 19</vt:lpstr>
      <vt:lpstr>Slide 20</vt:lpstr>
      <vt:lpstr>Slide 21</vt:lpstr>
      <vt:lpstr>Other Useful Apps</vt:lpstr>
      <vt:lpstr>Audio Recording</vt:lpstr>
      <vt:lpstr>Podcast ideas.</vt:lpstr>
      <vt:lpstr>Slide 25</vt:lpstr>
      <vt:lpstr>Video recording</vt:lpstr>
      <vt:lpstr>Video Ideas</vt:lpstr>
      <vt:lpstr>Video Ideas</vt:lpstr>
      <vt:lpstr>Google Earth</vt:lpstr>
      <vt:lpstr>Slide 30</vt:lpstr>
      <vt:lpstr>Slide 31</vt:lpstr>
      <vt:lpstr>Slide 32</vt:lpstr>
      <vt:lpstr>FaceTime</vt:lpstr>
      <vt:lpstr>Voice recognition</vt:lpstr>
      <vt:lpstr>Merci beaucoup</vt:lpstr>
      <vt:lpstr>Useful Links</vt:lpstr>
      <vt:lpstr>Slide 37</vt:lpstr>
    </vt:vector>
  </TitlesOfParts>
  <Company>Hillcrest High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Ideas for using the iPod Touch / iPhone / iPad in Learning Languages</dc:title>
  <dc:creator>scollett</dc:creator>
  <cp:lastModifiedBy>scollett</cp:lastModifiedBy>
  <cp:revision>59</cp:revision>
  <dcterms:created xsi:type="dcterms:W3CDTF">2011-04-12T05:00:23Z</dcterms:created>
  <dcterms:modified xsi:type="dcterms:W3CDTF">2011-04-30T08:49:57Z</dcterms:modified>
</cp:coreProperties>
</file>